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Average"/>
      <p:regular r:id="rId12"/>
    </p:embeddedFont>
    <p:embeddedFont>
      <p:font typeface="Oswald"/>
      <p:regular r:id="rId13"/>
      <p:bold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Oswald-regular.fntdata"/><Relationship Id="rId12" Type="http://schemas.openxmlformats.org/officeDocument/2006/relationships/font" Target="fonts/Averag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f3412f862d_0_1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f3412f862d_0_1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f3412f862d_0_1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f3412f862d_0_1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f9d17fe41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f9d17fe41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f3412f862d_0_1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f3412f862d_0_1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f9d17fe41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f9d17fe41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Genshin Impact 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25500" y="3028550"/>
            <a:ext cx="7893000" cy="12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Jacqueline Nguyen</a:t>
            </a:r>
            <a:br>
              <a:rPr lang="en"/>
            </a:br>
            <a:r>
              <a:rPr lang="en"/>
              <a:t>Gordon Tong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43225"/>
            <a:ext cx="3240326" cy="270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59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 a team of 4 characters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Edit a team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 out what materials are needed for each character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Built as a web app</a:t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3504" y="550525"/>
            <a:ext cx="304049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Details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IDE: VSCode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Database: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MySQL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Language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HTML, CSS, Javascript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0550" y="1824575"/>
            <a:ext cx="5033450" cy="331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Use-Case Diagram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Create a team of 4 unique characters</a:t>
            </a:r>
            <a:br>
              <a:rPr lang="en"/>
            </a:b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Be able to edit the team</a:t>
            </a:r>
            <a:br>
              <a:rPr lang="en"/>
            </a:b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Find what materials required for character ascension</a:t>
            </a:r>
            <a:br>
              <a:rPr lang="en"/>
            </a:b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Find materials required for weapon ascension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3351" y="452500"/>
            <a:ext cx="4129275" cy="423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E/R Diagram and Schema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4025" y="970600"/>
            <a:ext cx="5135950" cy="393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/>
        </p:nvSpPr>
        <p:spPr>
          <a:xfrm>
            <a:off x="891900" y="260775"/>
            <a:ext cx="7360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Thank you!</a:t>
            </a:r>
            <a:endParaRPr sz="27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338" y="818650"/>
            <a:ext cx="7071331" cy="397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